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8" r:id="rId10"/>
    <p:sldId id="269" r:id="rId11"/>
    <p:sldId id="270" r:id="rId12"/>
    <p:sldId id="273" r:id="rId13"/>
    <p:sldId id="271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7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454DA-3FAC-410C-BA23-14CC4743A27D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91443-0600-4CC1-84B2-F4E92782A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12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91443-0600-4CC1-84B2-F4E92782A6C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91443-0600-4CC1-84B2-F4E92782A6C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91443-0600-4CC1-84B2-F4E92782A6C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91443-0600-4CC1-84B2-F4E92782A6C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91443-0600-4CC1-84B2-F4E92782A6C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91443-0600-4CC1-84B2-F4E92782A6C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91443-0600-4CC1-84B2-F4E92782A6C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91443-0600-4CC1-84B2-F4E92782A6C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91443-0600-4CC1-84B2-F4E92782A6C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91443-0600-4CC1-84B2-F4E92782A6C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91443-0600-4CC1-84B2-F4E92782A6C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91443-0600-4CC1-84B2-F4E92782A6C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91443-0600-4CC1-84B2-F4E92782A6C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85720" y="785794"/>
            <a:ext cx="821537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Какая информация может быть отнесена к персональным данным?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Фамилия, имя, отчество.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Дата и место рождения.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Место учебы.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Политические и религиозные убеждения.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Все предложенные варианты.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4282" y="285729"/>
            <a:ext cx="842968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10. Влад — Наташин сосед по парте и очень любопытный юноша. Какое из действий Влада будет являться нарушением Наташиной приватности?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Рассказал одноклассникам о том, что у Наташи аллергия на сладкое.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Сфотографировал спящую на парте Наташу и выложил это фото в социальную сеть.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Взял с парты Наташин смартфон и посмотрел историю звонков.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Прочел вслух записку, которую Наташа написала перед уроком Ване.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Все вышеперечисленные варианты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 </a:t>
            </a:r>
            <a:endParaRPr lang="ru-RU" sz="2400" dirty="0" smtClean="0"/>
          </a:p>
          <a:p>
            <a:r>
              <a:rPr lang="en-US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4282" y="285729"/>
            <a:ext cx="842968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11. Какие виды Наташиных персональных данных Влад может распространять с полной уверенностью в том, что это никак ей не навредит?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Номер телефона, Ф.И.О. родителей, домашний адрес.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Страна проживания, номер школы, информация о перенесенных заболеваниях.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Хобби, номер и адрес школы, логин от страницы в социальной сети.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Возраст, рост и вес, оценки в журнале.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Никакие из перечисленных видов данных.</a:t>
            </a:r>
          </a:p>
          <a:p>
            <a:r>
              <a:rPr lang="ru-RU" sz="2400" b="1" dirty="0" smtClean="0"/>
              <a:t> 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 </a:t>
            </a:r>
            <a:endParaRPr lang="ru-RU" sz="2400" dirty="0" smtClean="0"/>
          </a:p>
          <a:p>
            <a:r>
              <a:rPr lang="en-US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4282" y="285729"/>
            <a:ext cx="842968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12. Каких правил НЕ стоит придерживаться, публикуя информацию в интернете?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Писать посты, руководствуясь первым эмоциональным порывом, — с целью донести до читателя бурю своих эмоций.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Публиковать сведения и комментарии о важных фактах и событиях только после их проверки в нескольких источниках.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Выкладывать в сеть данные о другом человеке только в том случае, если он дал на это свое предварительное согласие.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Оценивать публикуемую информацию с точки зрения различных категорий пользователей.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Все вышеперечисленные правила верны.</a:t>
            </a:r>
          </a:p>
          <a:p>
            <a:r>
              <a:rPr lang="en-US" sz="2400" b="1" dirty="0" smtClean="0"/>
              <a:t> </a:t>
            </a:r>
            <a:endParaRPr lang="ru-RU" sz="2400" dirty="0" smtClean="0"/>
          </a:p>
          <a:p>
            <a:r>
              <a:rPr lang="en-US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4282" y="285729"/>
            <a:ext cx="842968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13. Какое из утверждений является полностью верным?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Каждому человеку необходимо защищать свою персональную информацию и сохранять как можно больше сведений о себе в тайне от других людей.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Каждый человек может самостоятельно решать, какая информация и при каких условиях может быть сохранена в секрете или раскрыта другим людям.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Бесполезно контролировать свои персональные данные в интернете, поэтому нет смысла об этом беспокоиться.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Каждому человеку следует предоставлять как можно больше сведений о себе, поскольку это позволяет пользоваться всеми возможностями интернета.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Ни один из перечисленных вариантов.</a:t>
            </a:r>
          </a:p>
          <a:p>
            <a:r>
              <a:rPr lang="en-US" sz="2400" b="1" dirty="0" smtClean="0"/>
              <a:t> </a:t>
            </a:r>
            <a:endParaRPr lang="ru-RU" sz="2400" dirty="0" smtClean="0"/>
          </a:p>
          <a:p>
            <a:r>
              <a:rPr lang="en-US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4282" y="1024396"/>
            <a:ext cx="84296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ПРАВИЛЬНЫЕ ОТВЕТЫ: 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Е;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Примерная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оценка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пятибалльной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шкале.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Количество правильных ответов: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11–13 Отлично.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 – 10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Хорошо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–7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Удовлетворительно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Менее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Неудовлетворительно.</a:t>
            </a:r>
          </a:p>
          <a:p>
            <a:r>
              <a:rPr lang="en-US" sz="2400" dirty="0" smtClean="0"/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888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85720" y="785794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Какие из приведенных персональных данных позволяют однозначно идентифицировать пользователя в нашей стране?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Имя, фамилия, год рождения.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Фамилия, год рождения, номер школы.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Имя, серия и номер паспорта РФ, город проживания.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Имя, фамилия, город проживания.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Ни один из предложенных вариантов.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42844" y="785794"/>
            <a:ext cx="878687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На выходных Вася гостил у своего друга Пети. Пару раз он воспользовался компьютером друга, чтобы оформить покупку новой компьютерной игры 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интернет-магазине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почитать новости. Какая персональная информация Васи могла сохраниться на Петином компьютере?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История поисковых запросов.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История посещений сайтов.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Личная переписка в социальной сети.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Скачанные файлы.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Все предложенные варианты.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42844" y="285728"/>
            <a:ext cx="8786874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Таня познакомилась с Колей на портале популярной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онлайн-игры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Долгое время они играли за одну команду и не раз выручали друг друга в виртуальных боях. Как-то раз Таня не смогла принять участие в сражении. Коля предложил Тане дать пароль от ее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аккаунта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Колиному другу, который ее заменит в игре. Как лучше всего поступить Тане 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такой ситуации?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Коля поручился за своего друга, поэтому можно спокойно передать ему пароль.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Нет ничего страшного в том, чтобы сообщить пароль другому игроку — это всего лишь игра.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Колиному другу можно передать пароль — даже если он украдет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аккаунт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его можно будет восстановить.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Следует отказаться от Колиного предложения, поскольку пользовательское соглашение запрещает игрокам передавать пароль третьим лицам.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Тане нужно собрать максимум информации о Колином друге, а потом принять окончательное решение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4282" y="285728"/>
            <a:ext cx="8786874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При регистрации на сайте у вас запросили номер телефона. В каком случае это наиболее безопасно?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 регистрируетесь на крупном и хорошо известном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ресурсе.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Вы первый раз совершаете покупку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интернет-магазине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 сайте которого размещены положительные отзывы других пользователей.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Вы регистрируетесь на игровом портале, который порекомендовали вам ваши друзья и знакомые.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Во всех обозначенных выше случаях.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4282" y="285728"/>
            <a:ext cx="892971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Какой из способов хранения пароля от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аккаунта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можно считать самым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надежным?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записной книжке.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файле в скрытой папке на компьютере.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специальной программе, бесплатно скачанной в интернете.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Все перечисленные выше способы можно считать полностью надежными.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4282" y="285729"/>
            <a:ext cx="87154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В социальной сети Вам пришло личное сообщение, в котором сообщалось о попытке взлома Вашего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аккаунта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 чужого устройства. Вам настоятельно рекомендовалось пройти по ссылке, указанной в сообщении, для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мены пароля. Как правильно поступить в такой ситуации?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Пройти по ссылке, указанной в письме, и сменить пароль.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Проигнорировать письмо и добавить его в спам.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Написать в ответ гневное письмо с критикой работы социальной сети.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Самостоятельно сменить пароль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аккаунта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социальной сети.</a:t>
            </a:r>
          </a:p>
          <a:p>
            <a:r>
              <a:rPr lang="en-US" sz="2400" b="1" dirty="0" smtClean="0"/>
              <a:t> </a:t>
            </a:r>
            <a:endParaRPr lang="ru-RU" sz="2400" dirty="0" smtClean="0"/>
          </a:p>
          <a:p>
            <a:r>
              <a:rPr lang="en-US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4282" y="285729"/>
            <a:ext cx="842968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Мила решила начать вести здоровый образ жизни. Она скачала на смартфон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фитнес-трекер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который позволяет регистрировать пройденное расстояние и количество калорий, потраченных во время занятий спортом. Приложение было бесплатным, но требовало обязательного доступа к определенному набору персональных данных и функций смартфона. Какое из этих требований можно считать чрезмерным?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Доступ к фотокамере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медиафайлам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хранящимся на устройстве.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Информация о местонахождении и перемещении.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Пол, возраст, вес, рост.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Все перечисленные требования разумны.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 </a:t>
            </a:r>
            <a:endParaRPr lang="ru-RU" sz="2400" dirty="0" smtClean="0"/>
          </a:p>
          <a:p>
            <a:r>
              <a:rPr lang="en-US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4282" y="285729"/>
            <a:ext cx="842968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9. Как поступить, если злоумышленники взломали ваш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аккаунт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онлайн-ресурсе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поменяли пароль и адрес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почтового ящика, к которому был привязан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аккаунт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Не стоит тратить силы на восстановление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аккаунта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всегда можно завести новый.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Обратиться к администрации ресурса с просьбой восстановить вам доступ 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аккаунту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Обратиться к злоумышленникам с просьбой вернуть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аккаунт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Обратиться к знакомому хакеру с просьбой взломать ваш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аккаунт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еще раз и вернуть его законному владельцу.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Это безвыходная ситуация — потерянный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аккаунт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принципе невозможно вернуть.</a:t>
            </a:r>
            <a:endParaRPr lang="ru-RU" sz="2400" dirty="0" smtClean="0"/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 </a:t>
            </a:r>
            <a:endParaRPr lang="ru-RU" sz="2400" dirty="0" smtClean="0"/>
          </a:p>
          <a:p>
            <a:r>
              <a:rPr lang="en-US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</TotalTime>
  <Words>489</Words>
  <Application>Microsoft Office PowerPoint</Application>
  <PresentationFormat>Экран (4:3)</PresentationFormat>
  <Paragraphs>136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opdit</dc:creator>
  <cp:lastModifiedBy>opdit</cp:lastModifiedBy>
  <cp:revision>28</cp:revision>
  <dcterms:modified xsi:type="dcterms:W3CDTF">2018-10-25T11:10:37Z</dcterms:modified>
</cp:coreProperties>
</file>